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737BC-EDF4-14B2-366F-7F1C303E8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893AF1-6B98-23C9-06F4-9C26A5181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7C754-0040-9CB3-00CC-7C8385F87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4590-04F6-C37B-5DFD-D2D81AC41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1DAC9-3D5F-4FA7-86FF-B3EE000D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5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011EE-3A1D-5045-15CE-9825813C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AB5DF-7D88-86E9-B16F-15E30249B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4B107-F9EA-B089-26B3-89B75455F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5006D-C35F-113C-5997-F66D3D097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8F627-E897-2CE2-AD92-D23A11433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23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6E0B2D-4F1D-2107-6D35-BC8822097A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7D96DC-56D4-34B9-F8A5-BAF9833D1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D801-FE69-4D5F-33B3-CF1749B25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A8716-DABB-80C9-1352-DE2ED6DDF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72F87-148F-0A32-225A-1F16836AA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98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45D87-99CE-C402-CAA8-1EA6BDF3E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DC360-15BA-9B97-318D-E89DE4670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27693-148F-E0BB-9B63-1CB377A5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85123-1456-E37B-26CF-295F8B46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4C365-BF55-E823-A140-40DDD4DC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07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B6481-8DDC-DAB1-4561-88DB2DAC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D8CC-3573-627D-EB33-436702734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01B8E-1C76-A41E-81AC-60E7B664E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FB5DF-7451-ABAC-B0E9-E70D4AB3A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6C6E4-CDE9-847A-F997-F5DCE25C9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7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EDFF6-62ED-CFD5-A152-73EF52630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71766-D192-0700-6D82-0FEF65D371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932429-D96C-43B2-8283-5D4E40FFC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9AFB6-048E-A9B7-B424-65CC738D8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DDC4BB-E23D-786B-3078-DD6F2CCF6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3DE3C-950F-9F9C-CB85-A37F38B4F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49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13D6E-7FA8-4598-3F11-66E9545C8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3D44C-3E44-9D98-F2A3-016AC42CA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36E7E-87BC-A33C-6D93-F04F321B1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B50A2-1510-C5B4-D60F-28356CD11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3B5CE7-3598-1FAC-B79E-4290A6955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85D518-3622-235E-C26F-FBB35A896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11F30C-63C5-5CCA-F5B2-94932791B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37A62D-9331-F9F7-B658-22C6607B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59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75057-8AD8-8AB2-14F2-3AE33C3BD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D660F-F15C-51F9-70D6-DA2FE2194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B4DF8-7092-A58C-447E-CBD93943D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3D4125-92AB-3192-7408-9438094CD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57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BC2413-376B-383A-99D0-EB310122C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79B9F-9A83-7882-F900-B695AF13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45588-6A9D-FA9C-37B1-C88EF18CD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35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7F17E-5102-CE81-9DFB-E679B8A59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A3A74-5FD7-AA71-0AC8-8503BC426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0C0CD-5685-0350-DB3F-D28718561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9C4620-F96C-0299-2455-FFBF3A9E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155DA-0B0E-9BB5-112E-FB3EAFB4C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1683F9-8E9A-C8D1-74E0-07ADDDA5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02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FA87-E86E-290C-1B2E-99A6ACC21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8535A-07B2-ED52-A8B5-40B92AF274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30BCE-BBAB-5D40-EE70-72AF94742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24F19-B5E2-F664-5D22-ECC4E4280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672BF-73BF-CA9C-2472-1CA8CBCE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BE7514-1F6B-CBB1-7DF5-FC0A7079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121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157280-A8D0-7551-BD13-A26A9C851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3DA23-788D-5F0E-52A0-865B6B0E9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DCEC2-764C-939E-4CA6-D0C1437D88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855EE5-ADB7-4071-902D-AF72FBFDD95E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2F6CC-5498-0036-A231-EE89781F5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729F7-3231-5271-A32B-F451D9732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F7DDDF-984E-4A1B-938B-F6CFA41E2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66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>
            <a:extLst>
              <a:ext uri="{FF2B5EF4-FFF2-40B4-BE49-F238E27FC236}">
                <a16:creationId xmlns:a16="http://schemas.microsoft.com/office/drawing/2014/main" id="{8CD93A18-8D29-6A4A-53FB-0C4B2C44C7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29" t="2334" r="29577" b="33603"/>
          <a:stretch/>
        </p:blipFill>
        <p:spPr>
          <a:xfrm>
            <a:off x="714067" y="1408961"/>
            <a:ext cx="2202210" cy="22572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EF3BAA-6485-8235-77DC-F710090550D9}"/>
              </a:ext>
            </a:extLst>
          </p:cNvPr>
          <p:cNvSpPr txBox="1"/>
          <p:nvPr/>
        </p:nvSpPr>
        <p:spPr>
          <a:xfrm>
            <a:off x="351044" y="160414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7B28B7-651C-CE37-951B-B112641CFE89}"/>
              </a:ext>
            </a:extLst>
          </p:cNvPr>
          <p:cNvSpPr txBox="1"/>
          <p:nvPr/>
        </p:nvSpPr>
        <p:spPr>
          <a:xfrm>
            <a:off x="238836" y="2171668"/>
            <a:ext cx="498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B3EF3BAA-6485-8235-77DC-F710090550D9}"/>
              </a:ext>
            </a:extLst>
          </p:cNvPr>
          <p:cNvSpPr txBox="1"/>
          <p:nvPr/>
        </p:nvSpPr>
        <p:spPr>
          <a:xfrm>
            <a:off x="238835" y="2684603"/>
            <a:ext cx="498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0.49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AB3D6778-8D1D-B883-83E1-F8D6ABEB5024}"/>
              </a:ext>
            </a:extLst>
          </p:cNvPr>
          <p:cNvSpPr txBox="1"/>
          <p:nvPr/>
        </p:nvSpPr>
        <p:spPr>
          <a:xfrm rot="16200000">
            <a:off x="-868784" y="2340292"/>
            <a:ext cx="2012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 (mg/mL)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981B0E58-289E-3759-6DD6-7F52D2BDCC9F}"/>
              </a:ext>
            </a:extLst>
          </p:cNvPr>
          <p:cNvSpPr txBox="1"/>
          <p:nvPr/>
        </p:nvSpPr>
        <p:spPr>
          <a:xfrm>
            <a:off x="238834" y="3208259"/>
            <a:ext cx="498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0.98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078A84-CC0E-5F76-6D03-903AC6DEDF27}"/>
              </a:ext>
            </a:extLst>
          </p:cNvPr>
          <p:cNvSpPr txBox="1"/>
          <p:nvPr/>
        </p:nvSpPr>
        <p:spPr>
          <a:xfrm>
            <a:off x="846447" y="113803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2A97DC-BCCE-CAE4-27A9-4F75A27EA617}"/>
              </a:ext>
            </a:extLst>
          </p:cNvPr>
          <p:cNvSpPr txBox="1"/>
          <p:nvPr/>
        </p:nvSpPr>
        <p:spPr>
          <a:xfrm>
            <a:off x="1426620" y="113803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E8078A84-CC0E-5F76-6D03-903AC6DEDF27}"/>
              </a:ext>
            </a:extLst>
          </p:cNvPr>
          <p:cNvSpPr txBox="1"/>
          <p:nvPr/>
        </p:nvSpPr>
        <p:spPr>
          <a:xfrm>
            <a:off x="1947545" y="113366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B8D4434D-F311-F681-E5E3-021AE45B239E}"/>
              </a:ext>
            </a:extLst>
          </p:cNvPr>
          <p:cNvSpPr txBox="1"/>
          <p:nvPr/>
        </p:nvSpPr>
        <p:spPr>
          <a:xfrm>
            <a:off x="2461646" y="112929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7E20CC-E7E5-5CEE-82C3-E7AA549E4993}"/>
              </a:ext>
            </a:extLst>
          </p:cNvPr>
          <p:cNvSpPr txBox="1"/>
          <p:nvPr/>
        </p:nvSpPr>
        <p:spPr>
          <a:xfrm>
            <a:off x="238836" y="102359"/>
            <a:ext cx="2741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 MRI</a:t>
            </a:r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BFEC7E77-158A-2C04-A7F1-C8F87891AEBB}"/>
              </a:ext>
            </a:extLst>
          </p:cNvPr>
          <p:cNvSpPr txBox="1"/>
          <p:nvPr/>
        </p:nvSpPr>
        <p:spPr>
          <a:xfrm>
            <a:off x="802539" y="3849409"/>
            <a:ext cx="19736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pH 5.0, GSH 0 mM </a:t>
            </a:r>
          </a:p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pH 5.0, GSH 10 mM</a:t>
            </a:r>
          </a:p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pH 7.4, GSH 0 mM</a:t>
            </a:r>
          </a:p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D: pH 7.4, GSH 10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F8EC17-BA47-F1FA-C9BF-F544C06EB280}"/>
              </a:ext>
            </a:extLst>
          </p:cNvPr>
          <p:cNvSpPr txBox="1"/>
          <p:nvPr/>
        </p:nvSpPr>
        <p:spPr>
          <a:xfrm>
            <a:off x="6125776" y="102359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vivo MRI</a:t>
            </a:r>
          </a:p>
        </p:txBody>
      </p:sp>
      <p:pic>
        <p:nvPicPr>
          <p:cNvPr id="20" name="图片 4">
            <a:extLst>
              <a:ext uri="{FF2B5EF4-FFF2-40B4-BE49-F238E27FC236}">
                <a16:creationId xmlns:a16="http://schemas.microsoft.com/office/drawing/2014/main" id="{2B6BA352-3A30-6874-6EEE-F7349D662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980" y="1138038"/>
            <a:ext cx="2160000" cy="1357975"/>
          </a:xfrm>
          <a:prstGeom prst="rect">
            <a:avLst/>
          </a:prstGeom>
        </p:spPr>
      </p:pic>
      <p:pic>
        <p:nvPicPr>
          <p:cNvPr id="21" name="图片 10">
            <a:extLst>
              <a:ext uri="{FF2B5EF4-FFF2-40B4-BE49-F238E27FC236}">
                <a16:creationId xmlns:a16="http://schemas.microsoft.com/office/drawing/2014/main" id="{1A855286-2D37-68D0-99D9-1C3DE5C43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797" y="1138038"/>
            <a:ext cx="2160000" cy="1357975"/>
          </a:xfrm>
          <a:prstGeom prst="rect">
            <a:avLst/>
          </a:prstGeom>
        </p:spPr>
      </p:pic>
      <p:pic>
        <p:nvPicPr>
          <p:cNvPr id="22" name="图片 12">
            <a:extLst>
              <a:ext uri="{FF2B5EF4-FFF2-40B4-BE49-F238E27FC236}">
                <a16:creationId xmlns:a16="http://schemas.microsoft.com/office/drawing/2014/main" id="{DC428BB3-7387-05E3-829E-7E4998BF51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956" y="1138038"/>
            <a:ext cx="2160000" cy="1357975"/>
          </a:xfrm>
          <a:prstGeom prst="rect">
            <a:avLst/>
          </a:prstGeom>
        </p:spPr>
      </p:pic>
      <p:pic>
        <p:nvPicPr>
          <p:cNvPr id="23" name="图片 14">
            <a:extLst>
              <a:ext uri="{FF2B5EF4-FFF2-40B4-BE49-F238E27FC236}">
                <a16:creationId xmlns:a16="http://schemas.microsoft.com/office/drawing/2014/main" id="{D7F7FC5A-240A-2566-AF5A-045F28C9DE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4980" y="2537576"/>
            <a:ext cx="2160000" cy="1357975"/>
          </a:xfrm>
          <a:prstGeom prst="rect">
            <a:avLst/>
          </a:prstGeom>
        </p:spPr>
      </p:pic>
      <p:pic>
        <p:nvPicPr>
          <p:cNvPr id="24" name="图片 16">
            <a:extLst>
              <a:ext uri="{FF2B5EF4-FFF2-40B4-BE49-F238E27FC236}">
                <a16:creationId xmlns:a16="http://schemas.microsoft.com/office/drawing/2014/main" id="{AA38276B-D753-9BFB-08D7-20BBCE3D7C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8797" y="2537576"/>
            <a:ext cx="2160000" cy="1357975"/>
          </a:xfrm>
          <a:prstGeom prst="rect">
            <a:avLst/>
          </a:prstGeom>
        </p:spPr>
      </p:pic>
      <p:pic>
        <p:nvPicPr>
          <p:cNvPr id="25" name="图片 18">
            <a:extLst>
              <a:ext uri="{FF2B5EF4-FFF2-40B4-BE49-F238E27FC236}">
                <a16:creationId xmlns:a16="http://schemas.microsoft.com/office/drawing/2014/main" id="{C29D3EC5-90EB-74E7-30AE-AE9FA2618E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0956" y="2537576"/>
            <a:ext cx="2160000" cy="1357975"/>
          </a:xfrm>
          <a:prstGeom prst="rect">
            <a:avLst/>
          </a:prstGeom>
        </p:spPr>
      </p:pic>
      <p:pic>
        <p:nvPicPr>
          <p:cNvPr id="26" name="图片 20">
            <a:extLst>
              <a:ext uri="{FF2B5EF4-FFF2-40B4-BE49-F238E27FC236}">
                <a16:creationId xmlns:a16="http://schemas.microsoft.com/office/drawing/2014/main" id="{DA1C453A-33AD-718E-AF0F-C6313FDD76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94980" y="3937114"/>
            <a:ext cx="2160000" cy="1357975"/>
          </a:xfrm>
          <a:prstGeom prst="rect">
            <a:avLst/>
          </a:prstGeom>
        </p:spPr>
      </p:pic>
      <p:pic>
        <p:nvPicPr>
          <p:cNvPr id="27" name="图片 22">
            <a:extLst>
              <a:ext uri="{FF2B5EF4-FFF2-40B4-BE49-F238E27FC236}">
                <a16:creationId xmlns:a16="http://schemas.microsoft.com/office/drawing/2014/main" id="{FFD6E4A5-1612-9B76-D13F-013D6AEE0A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88797" y="3941231"/>
            <a:ext cx="2160000" cy="135385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25DEFB2-6A94-E029-6615-120681A08176}"/>
              </a:ext>
            </a:extLst>
          </p:cNvPr>
          <p:cNvSpPr txBox="1"/>
          <p:nvPr/>
        </p:nvSpPr>
        <p:spPr>
          <a:xfrm>
            <a:off x="5294980" y="1116704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34B9F5-B4C2-0A31-B072-A3E1510B0669}"/>
              </a:ext>
            </a:extLst>
          </p:cNvPr>
          <p:cNvSpPr txBox="1"/>
          <p:nvPr/>
        </p:nvSpPr>
        <p:spPr>
          <a:xfrm>
            <a:off x="7487139" y="1111230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B2D88E-1E95-9AAE-2122-A04D6C4EF66A}"/>
              </a:ext>
            </a:extLst>
          </p:cNvPr>
          <p:cNvSpPr txBox="1"/>
          <p:nvPr/>
        </p:nvSpPr>
        <p:spPr>
          <a:xfrm>
            <a:off x="9680956" y="1117532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 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693245-1C9B-27D3-CD1A-06241784D3D5}"/>
              </a:ext>
            </a:extLst>
          </p:cNvPr>
          <p:cNvSpPr txBox="1"/>
          <p:nvPr/>
        </p:nvSpPr>
        <p:spPr>
          <a:xfrm>
            <a:off x="5302931" y="251734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h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11D932-8456-5FA7-9E3E-D581BAC6EE94}"/>
              </a:ext>
            </a:extLst>
          </p:cNvPr>
          <p:cNvSpPr txBox="1"/>
          <p:nvPr/>
        </p:nvSpPr>
        <p:spPr>
          <a:xfrm>
            <a:off x="7490498" y="251734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86CA33-DEE5-1250-0468-4BAB2A1A788A}"/>
              </a:ext>
            </a:extLst>
          </p:cNvPr>
          <p:cNvSpPr txBox="1"/>
          <p:nvPr/>
        </p:nvSpPr>
        <p:spPr>
          <a:xfrm>
            <a:off x="9678065" y="2497700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09B82F-251E-F4B0-6BC2-FB0481B24733}"/>
              </a:ext>
            </a:extLst>
          </p:cNvPr>
          <p:cNvSpPr txBox="1"/>
          <p:nvPr/>
        </p:nvSpPr>
        <p:spPr>
          <a:xfrm>
            <a:off x="5302931" y="3940634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4E4D117-56EF-0B92-48EF-821D4D3F3B92}"/>
              </a:ext>
            </a:extLst>
          </p:cNvPr>
          <p:cNvSpPr txBox="1"/>
          <p:nvPr/>
        </p:nvSpPr>
        <p:spPr>
          <a:xfrm>
            <a:off x="7487139" y="3940634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h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5519302-FB10-269D-DEAA-6BDA160E2EE5}"/>
              </a:ext>
            </a:extLst>
          </p:cNvPr>
          <p:cNvSpPr/>
          <p:nvPr/>
        </p:nvSpPr>
        <p:spPr>
          <a:xfrm rot="989009">
            <a:off x="5972173" y="1436165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6046D34-5793-20A8-1E71-845F1945F23F}"/>
              </a:ext>
            </a:extLst>
          </p:cNvPr>
          <p:cNvSpPr/>
          <p:nvPr/>
        </p:nvSpPr>
        <p:spPr>
          <a:xfrm rot="989009">
            <a:off x="8189328" y="1468946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CDFEB5-9D6A-5EEF-2571-0C23C66A9305}"/>
              </a:ext>
            </a:extLst>
          </p:cNvPr>
          <p:cNvSpPr/>
          <p:nvPr/>
        </p:nvSpPr>
        <p:spPr>
          <a:xfrm rot="989009">
            <a:off x="10366961" y="1450253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C57D3EA-7B7E-F13A-92E6-D54E7D920673}"/>
              </a:ext>
            </a:extLst>
          </p:cNvPr>
          <p:cNvSpPr/>
          <p:nvPr/>
        </p:nvSpPr>
        <p:spPr>
          <a:xfrm rot="989009">
            <a:off x="5968910" y="2865462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B796539-A46E-1876-3F91-89AB5289F349}"/>
              </a:ext>
            </a:extLst>
          </p:cNvPr>
          <p:cNvSpPr/>
          <p:nvPr/>
        </p:nvSpPr>
        <p:spPr>
          <a:xfrm rot="989009">
            <a:off x="8189327" y="2898475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7901B55-46DA-A47A-58C4-2900E17A25E8}"/>
              </a:ext>
            </a:extLst>
          </p:cNvPr>
          <p:cNvSpPr/>
          <p:nvPr/>
        </p:nvSpPr>
        <p:spPr>
          <a:xfrm rot="989009">
            <a:off x="10370946" y="2890732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C33CB03-FB30-CBCB-29C8-25D3F65F5E85}"/>
              </a:ext>
            </a:extLst>
          </p:cNvPr>
          <p:cNvSpPr/>
          <p:nvPr/>
        </p:nvSpPr>
        <p:spPr>
          <a:xfrm rot="989009">
            <a:off x="6033839" y="4276713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B54A297-F9FE-76EC-6DC8-6C15C779A1B5}"/>
              </a:ext>
            </a:extLst>
          </p:cNvPr>
          <p:cNvSpPr/>
          <p:nvPr/>
        </p:nvSpPr>
        <p:spPr>
          <a:xfrm rot="989009">
            <a:off x="8245549" y="4308396"/>
            <a:ext cx="467397" cy="307778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74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6936</TotalTime>
  <Words>67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Yang Wang (PGR)</dc:creator>
  <cp:lastModifiedBy>Yang Wang (PGR)</cp:lastModifiedBy>
  <cp:revision>9</cp:revision>
  <dcterms:created xsi:type="dcterms:W3CDTF">2024-07-19T14:50:10Z</dcterms:created>
  <dcterms:modified xsi:type="dcterms:W3CDTF">2024-12-06T10:09:10Z</dcterms:modified>
</cp:coreProperties>
</file>